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60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</p:sldMasterIdLst>
  <p:sldIdLst>
    <p:sldId id="256" r:id="rId7"/>
    <p:sldId id="257" r:id="rId8"/>
    <p:sldId id="258" r:id="rId9"/>
  </p:sldIdLst>
  <p:sldSz cx="15544800" cy="100584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EFDBB00-F9E0-4051-B80C-2CA89648C53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772920" y="4209480"/>
            <a:ext cx="1398924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772920" y="6761160"/>
            <a:ext cx="1398924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757D2B9-9C8A-4D9D-8934-D633F732BAB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772920" y="420948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7941240" y="420948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772920" y="676116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7941240" y="676116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454BDBF-DEDF-4BE3-A7C8-99D572B3BC91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772920" y="4209480"/>
            <a:ext cx="450432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5502960" y="4209480"/>
            <a:ext cx="450432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10232640" y="4209480"/>
            <a:ext cx="450432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772920" y="6761160"/>
            <a:ext cx="450432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5502960" y="6761160"/>
            <a:ext cx="450432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10232640" y="6761160"/>
            <a:ext cx="450432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486C835-889C-48F3-B8A0-634A54CEB453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141EF5E-5A93-40FC-834C-4FF16241DFC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772920" y="4209480"/>
            <a:ext cx="13989240" cy="488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0B4CF44-E2BA-4117-A26D-F9D76E43DE6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772920" y="4209480"/>
            <a:ext cx="13989240" cy="488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B9AC99A-D9EA-486B-B9A2-9C6CA9C7315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772920" y="4209480"/>
            <a:ext cx="6826680" cy="488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7941240" y="4209480"/>
            <a:ext cx="6826680" cy="488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D4BB73A-AECB-47AF-BDA3-B734842B064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505C93F9-3DCF-4838-B6C2-9CCE0ED9FF8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772920" y="1430280"/>
            <a:ext cx="13989240" cy="1065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CA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4B242A4-E2B5-41F7-BAFC-9ECC80FB47BB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772920" y="420948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7941240" y="4209480"/>
            <a:ext cx="6826680" cy="488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772920" y="676116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D5E2B4FE-2F26-4D27-8A49-2F14849BAB3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772920" y="4209480"/>
            <a:ext cx="13989240" cy="488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3A1954C-87C1-4AEB-845A-8924D97342B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772920" y="4209480"/>
            <a:ext cx="6826680" cy="488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7941240" y="420948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7941240" y="676116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54FEA508-61D3-49C5-AA20-493EC042C70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772920" y="420948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7941240" y="420948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772920" y="6761160"/>
            <a:ext cx="1398924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D94D3C8C-7AF4-40D4-A5E5-0D98A96E041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772920" y="4209480"/>
            <a:ext cx="1398924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772920" y="6761160"/>
            <a:ext cx="1398924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EAD6A42-00AC-4039-A112-1ED23AC2845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772920" y="420948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7941240" y="420948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772920" y="676116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7941240" y="676116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2CFEC6B7-25C1-49C7-B0FE-31DBD70ABC84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772920" y="4209480"/>
            <a:ext cx="450432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5502960" y="4209480"/>
            <a:ext cx="450432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10232640" y="4209480"/>
            <a:ext cx="450432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772920" y="6761160"/>
            <a:ext cx="450432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5502960" y="6761160"/>
            <a:ext cx="450432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10232640" y="6761160"/>
            <a:ext cx="450432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8523B595-732E-4D7A-B7D5-CC47FD38B680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58CFE531-3032-4F98-95C4-1F65C7D40CAE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772920" y="4209480"/>
            <a:ext cx="13989240" cy="488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BF8AA5C1-E4C9-4E78-95FB-F38A155BE1E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772920" y="4209480"/>
            <a:ext cx="13989240" cy="488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9E97B7F1-BFE8-49F9-8976-63EB74FB219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772920" y="4209480"/>
            <a:ext cx="6826680" cy="488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/>
          </p:nvPr>
        </p:nvSpPr>
        <p:spPr>
          <a:xfrm>
            <a:off x="7941240" y="4209480"/>
            <a:ext cx="6826680" cy="488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9060F824-9F93-473E-B404-CFA62FB8ABA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AF867B3A-083F-44C9-AD66-2C7F4F8D360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772920" y="4209480"/>
            <a:ext cx="13989240" cy="488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A0D2F4E-19A4-4E2C-8412-F5BE711CFBB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772920" y="1430280"/>
            <a:ext cx="13989240" cy="1065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CA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6925827C-AC6B-46DB-99D0-5B048A59303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772920" y="420948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/>
          </p:nvPr>
        </p:nvSpPr>
        <p:spPr>
          <a:xfrm>
            <a:off x="7941240" y="4209480"/>
            <a:ext cx="6826680" cy="488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/>
          </p:nvPr>
        </p:nvSpPr>
        <p:spPr>
          <a:xfrm>
            <a:off x="772920" y="676116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42BDFDD6-0202-4F69-A1E5-F2B9F5119D6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772920" y="4209480"/>
            <a:ext cx="6826680" cy="488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7941240" y="420948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/>
          </p:nvPr>
        </p:nvSpPr>
        <p:spPr>
          <a:xfrm>
            <a:off x="7941240" y="676116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F6DE4B36-E9E7-46CE-B36F-49D00E061D2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772920" y="420948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7941240" y="420948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772920" y="6761160"/>
            <a:ext cx="1398924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CB8B4A24-15F9-4D3C-B3B9-ABED277FAC6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772920" y="4209480"/>
            <a:ext cx="1398924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772920" y="6761160"/>
            <a:ext cx="1398924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1A361C9E-EEC1-4790-AA00-118E19B19C5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772920" y="420948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7941240" y="420948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/>
          </p:nvPr>
        </p:nvSpPr>
        <p:spPr>
          <a:xfrm>
            <a:off x="772920" y="676116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/>
          </p:nvPr>
        </p:nvSpPr>
        <p:spPr>
          <a:xfrm>
            <a:off x="7941240" y="676116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FB114C28-EA26-41CE-BF87-F47808B9064E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772920" y="4209480"/>
            <a:ext cx="450432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/>
          </p:nvPr>
        </p:nvSpPr>
        <p:spPr>
          <a:xfrm>
            <a:off x="5502960" y="4209480"/>
            <a:ext cx="450432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/>
          </p:nvPr>
        </p:nvSpPr>
        <p:spPr>
          <a:xfrm>
            <a:off x="10232640" y="4209480"/>
            <a:ext cx="450432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/>
          </p:nvPr>
        </p:nvSpPr>
        <p:spPr>
          <a:xfrm>
            <a:off x="772920" y="6761160"/>
            <a:ext cx="450432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/>
          </p:nvPr>
        </p:nvSpPr>
        <p:spPr>
          <a:xfrm>
            <a:off x="5502960" y="6761160"/>
            <a:ext cx="450432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/>
          </p:nvPr>
        </p:nvSpPr>
        <p:spPr>
          <a:xfrm>
            <a:off x="10232640" y="6761160"/>
            <a:ext cx="450432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46C47EB6-8102-49F5-B02F-1BB832BAE159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5A2B6345-58B3-4CB9-88DF-D37CEAF59B2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subTitle"/>
          </p:nvPr>
        </p:nvSpPr>
        <p:spPr>
          <a:xfrm>
            <a:off x="772920" y="4209480"/>
            <a:ext cx="13989240" cy="488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A8CE2122-57FA-4FF5-9769-84506F09679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/>
          </p:nvPr>
        </p:nvSpPr>
        <p:spPr>
          <a:xfrm>
            <a:off x="772920" y="4209480"/>
            <a:ext cx="13989240" cy="488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95A7267F-ED3A-46C9-ADF2-0AC3570D0CD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772920" y="4209480"/>
            <a:ext cx="6826680" cy="488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7941240" y="4209480"/>
            <a:ext cx="6826680" cy="488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EEE2DD0-25CD-4188-A8CD-E4CF7B168BD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/>
          </p:nvPr>
        </p:nvSpPr>
        <p:spPr>
          <a:xfrm>
            <a:off x="772920" y="4209480"/>
            <a:ext cx="6826680" cy="488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/>
          </p:nvPr>
        </p:nvSpPr>
        <p:spPr>
          <a:xfrm>
            <a:off x="7941240" y="4209480"/>
            <a:ext cx="6826680" cy="488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2A2C7435-8547-40EA-A6B5-6595CA219CE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688511D9-CB55-4728-AC1B-E8E279FAFFD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subTitle"/>
          </p:nvPr>
        </p:nvSpPr>
        <p:spPr>
          <a:xfrm>
            <a:off x="772920" y="1430280"/>
            <a:ext cx="13989240" cy="1065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CA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D8867FE2-5B20-4853-9BB3-4F72A42FF6D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/>
          </p:nvPr>
        </p:nvSpPr>
        <p:spPr>
          <a:xfrm>
            <a:off x="772920" y="420948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/>
          </p:nvPr>
        </p:nvSpPr>
        <p:spPr>
          <a:xfrm>
            <a:off x="7941240" y="4209480"/>
            <a:ext cx="6826680" cy="488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/>
          </p:nvPr>
        </p:nvSpPr>
        <p:spPr>
          <a:xfrm>
            <a:off x="772920" y="676116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FC29D768-3605-4394-A160-7B6D4E0C9DB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772920" y="4209480"/>
            <a:ext cx="6826680" cy="488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/>
          </p:nvPr>
        </p:nvSpPr>
        <p:spPr>
          <a:xfrm>
            <a:off x="7941240" y="420948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/>
          </p:nvPr>
        </p:nvSpPr>
        <p:spPr>
          <a:xfrm>
            <a:off x="7941240" y="676116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EC741896-92FA-4472-BECE-1DE2926F362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772920" y="420948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/>
          </p:nvPr>
        </p:nvSpPr>
        <p:spPr>
          <a:xfrm>
            <a:off x="7941240" y="420948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/>
          </p:nvPr>
        </p:nvSpPr>
        <p:spPr>
          <a:xfrm>
            <a:off x="772920" y="6761160"/>
            <a:ext cx="1398924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9559D462-32CB-4498-8DB5-BCA9FFC7738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772920" y="4209480"/>
            <a:ext cx="1398924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/>
          </p:nvPr>
        </p:nvSpPr>
        <p:spPr>
          <a:xfrm>
            <a:off x="772920" y="6761160"/>
            <a:ext cx="1398924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53DD60D6-6861-4965-9364-947544C9E7B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/>
          </p:nvPr>
        </p:nvSpPr>
        <p:spPr>
          <a:xfrm>
            <a:off x="772920" y="420948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/>
          </p:nvPr>
        </p:nvSpPr>
        <p:spPr>
          <a:xfrm>
            <a:off x="7941240" y="420948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5" name="PlaceHolder 4"/>
          <p:cNvSpPr>
            <a:spLocks noGrp="1"/>
          </p:cNvSpPr>
          <p:nvPr>
            <p:ph/>
          </p:nvPr>
        </p:nvSpPr>
        <p:spPr>
          <a:xfrm>
            <a:off x="772920" y="676116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6" name="PlaceHolder 5"/>
          <p:cNvSpPr>
            <a:spLocks noGrp="1"/>
          </p:cNvSpPr>
          <p:nvPr>
            <p:ph/>
          </p:nvPr>
        </p:nvSpPr>
        <p:spPr>
          <a:xfrm>
            <a:off x="7941240" y="676116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0492D2CA-1563-45F7-9B1A-28DD5E171C10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/>
          </p:nvPr>
        </p:nvSpPr>
        <p:spPr>
          <a:xfrm>
            <a:off x="772920" y="4209480"/>
            <a:ext cx="450432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9" name="PlaceHolder 3"/>
          <p:cNvSpPr>
            <a:spLocks noGrp="1"/>
          </p:cNvSpPr>
          <p:nvPr>
            <p:ph/>
          </p:nvPr>
        </p:nvSpPr>
        <p:spPr>
          <a:xfrm>
            <a:off x="5502960" y="4209480"/>
            <a:ext cx="450432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0" name="PlaceHolder 4"/>
          <p:cNvSpPr>
            <a:spLocks noGrp="1"/>
          </p:cNvSpPr>
          <p:nvPr>
            <p:ph/>
          </p:nvPr>
        </p:nvSpPr>
        <p:spPr>
          <a:xfrm>
            <a:off x="10232640" y="4209480"/>
            <a:ext cx="450432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1" name="PlaceHolder 5"/>
          <p:cNvSpPr>
            <a:spLocks noGrp="1"/>
          </p:cNvSpPr>
          <p:nvPr>
            <p:ph/>
          </p:nvPr>
        </p:nvSpPr>
        <p:spPr>
          <a:xfrm>
            <a:off x="772920" y="6761160"/>
            <a:ext cx="450432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2" name="PlaceHolder 6"/>
          <p:cNvSpPr>
            <a:spLocks noGrp="1"/>
          </p:cNvSpPr>
          <p:nvPr>
            <p:ph/>
          </p:nvPr>
        </p:nvSpPr>
        <p:spPr>
          <a:xfrm>
            <a:off x="5502960" y="6761160"/>
            <a:ext cx="450432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3" name="PlaceHolder 7"/>
          <p:cNvSpPr>
            <a:spLocks noGrp="1"/>
          </p:cNvSpPr>
          <p:nvPr>
            <p:ph/>
          </p:nvPr>
        </p:nvSpPr>
        <p:spPr>
          <a:xfrm>
            <a:off x="10232640" y="6761160"/>
            <a:ext cx="450432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99EEE123-7C67-48C7-BEB5-AC6392F1555C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297D60EC-7C1D-46B1-B522-E8FB836DCB0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62B7071-453B-410A-92C9-1B9D8AD48BD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0" name="PlaceHolder 2"/>
          <p:cNvSpPr>
            <a:spLocks noGrp="1"/>
          </p:cNvSpPr>
          <p:nvPr>
            <p:ph type="subTitle"/>
          </p:nvPr>
        </p:nvSpPr>
        <p:spPr>
          <a:xfrm>
            <a:off x="772920" y="4209480"/>
            <a:ext cx="13989240" cy="488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6C3CE379-F98A-4F32-AE75-71F5023C0A5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/>
          </p:nvPr>
        </p:nvSpPr>
        <p:spPr>
          <a:xfrm>
            <a:off x="772920" y="4209480"/>
            <a:ext cx="13989240" cy="488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EAB5B5EC-E742-45AD-8605-1C3B47BC7CA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/>
          </p:nvPr>
        </p:nvSpPr>
        <p:spPr>
          <a:xfrm>
            <a:off x="772920" y="4209480"/>
            <a:ext cx="6826680" cy="488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5" name="PlaceHolder 3"/>
          <p:cNvSpPr>
            <a:spLocks noGrp="1"/>
          </p:cNvSpPr>
          <p:nvPr>
            <p:ph/>
          </p:nvPr>
        </p:nvSpPr>
        <p:spPr>
          <a:xfrm>
            <a:off x="7941240" y="4209480"/>
            <a:ext cx="6826680" cy="488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FDF0C31E-C689-4667-8B57-76E968E72B61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0F992711-2020-4E03-BC64-83C57A6C063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subTitle"/>
          </p:nvPr>
        </p:nvSpPr>
        <p:spPr>
          <a:xfrm>
            <a:off x="772920" y="1430280"/>
            <a:ext cx="13989240" cy="1065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CA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C7673A54-4D00-4AF2-A9E3-65E827966CE8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/>
          </p:nvPr>
        </p:nvSpPr>
        <p:spPr>
          <a:xfrm>
            <a:off x="772920" y="420948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0" name="PlaceHolder 3"/>
          <p:cNvSpPr>
            <a:spLocks noGrp="1"/>
          </p:cNvSpPr>
          <p:nvPr>
            <p:ph/>
          </p:nvPr>
        </p:nvSpPr>
        <p:spPr>
          <a:xfrm>
            <a:off x="7941240" y="4209480"/>
            <a:ext cx="6826680" cy="488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1" name="PlaceHolder 4"/>
          <p:cNvSpPr>
            <a:spLocks noGrp="1"/>
          </p:cNvSpPr>
          <p:nvPr>
            <p:ph/>
          </p:nvPr>
        </p:nvSpPr>
        <p:spPr>
          <a:xfrm>
            <a:off x="772920" y="676116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40D6B7D8-A422-4E06-BE87-5A09C757E91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3" name="PlaceHolder 2"/>
          <p:cNvSpPr>
            <a:spLocks noGrp="1"/>
          </p:cNvSpPr>
          <p:nvPr>
            <p:ph/>
          </p:nvPr>
        </p:nvSpPr>
        <p:spPr>
          <a:xfrm>
            <a:off x="772920" y="4209480"/>
            <a:ext cx="6826680" cy="488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4" name="PlaceHolder 3"/>
          <p:cNvSpPr>
            <a:spLocks noGrp="1"/>
          </p:cNvSpPr>
          <p:nvPr>
            <p:ph/>
          </p:nvPr>
        </p:nvSpPr>
        <p:spPr>
          <a:xfrm>
            <a:off x="7941240" y="420948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5" name="PlaceHolder 4"/>
          <p:cNvSpPr>
            <a:spLocks noGrp="1"/>
          </p:cNvSpPr>
          <p:nvPr>
            <p:ph/>
          </p:nvPr>
        </p:nvSpPr>
        <p:spPr>
          <a:xfrm>
            <a:off x="7941240" y="676116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B9F9A4BB-8464-4E0F-A8A3-62A1D088E84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7" name="PlaceHolder 2"/>
          <p:cNvSpPr>
            <a:spLocks noGrp="1"/>
          </p:cNvSpPr>
          <p:nvPr>
            <p:ph/>
          </p:nvPr>
        </p:nvSpPr>
        <p:spPr>
          <a:xfrm>
            <a:off x="772920" y="420948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8" name="PlaceHolder 3"/>
          <p:cNvSpPr>
            <a:spLocks noGrp="1"/>
          </p:cNvSpPr>
          <p:nvPr>
            <p:ph/>
          </p:nvPr>
        </p:nvSpPr>
        <p:spPr>
          <a:xfrm>
            <a:off x="7941240" y="420948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9" name="PlaceHolder 4"/>
          <p:cNvSpPr>
            <a:spLocks noGrp="1"/>
          </p:cNvSpPr>
          <p:nvPr>
            <p:ph/>
          </p:nvPr>
        </p:nvSpPr>
        <p:spPr>
          <a:xfrm>
            <a:off x="772920" y="6761160"/>
            <a:ext cx="1398924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2EA9107C-6906-45B4-A423-32F81DEE86E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1" name="PlaceHolder 2"/>
          <p:cNvSpPr>
            <a:spLocks noGrp="1"/>
          </p:cNvSpPr>
          <p:nvPr>
            <p:ph/>
          </p:nvPr>
        </p:nvSpPr>
        <p:spPr>
          <a:xfrm>
            <a:off x="772920" y="4209480"/>
            <a:ext cx="1398924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2" name="PlaceHolder 3"/>
          <p:cNvSpPr>
            <a:spLocks noGrp="1"/>
          </p:cNvSpPr>
          <p:nvPr>
            <p:ph/>
          </p:nvPr>
        </p:nvSpPr>
        <p:spPr>
          <a:xfrm>
            <a:off x="772920" y="6761160"/>
            <a:ext cx="1398924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BA5F1A8F-8E2F-47B4-A303-4BC6E35ACF6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4" name="PlaceHolder 2"/>
          <p:cNvSpPr>
            <a:spLocks noGrp="1"/>
          </p:cNvSpPr>
          <p:nvPr>
            <p:ph/>
          </p:nvPr>
        </p:nvSpPr>
        <p:spPr>
          <a:xfrm>
            <a:off x="772920" y="420948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5" name="PlaceHolder 3"/>
          <p:cNvSpPr>
            <a:spLocks noGrp="1"/>
          </p:cNvSpPr>
          <p:nvPr>
            <p:ph/>
          </p:nvPr>
        </p:nvSpPr>
        <p:spPr>
          <a:xfrm>
            <a:off x="7941240" y="420948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6" name="PlaceHolder 4"/>
          <p:cNvSpPr>
            <a:spLocks noGrp="1"/>
          </p:cNvSpPr>
          <p:nvPr>
            <p:ph/>
          </p:nvPr>
        </p:nvSpPr>
        <p:spPr>
          <a:xfrm>
            <a:off x="772920" y="676116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7" name="PlaceHolder 5"/>
          <p:cNvSpPr>
            <a:spLocks noGrp="1"/>
          </p:cNvSpPr>
          <p:nvPr>
            <p:ph/>
          </p:nvPr>
        </p:nvSpPr>
        <p:spPr>
          <a:xfrm>
            <a:off x="7941240" y="676116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A1B24049-1817-4EEB-A6AF-4CB55D5FA71C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772920" y="1430280"/>
            <a:ext cx="13989240" cy="1065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CA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0EE4900-1775-4DF7-AAE4-181AD00F7A9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9" name="PlaceHolder 2"/>
          <p:cNvSpPr>
            <a:spLocks noGrp="1"/>
          </p:cNvSpPr>
          <p:nvPr>
            <p:ph/>
          </p:nvPr>
        </p:nvSpPr>
        <p:spPr>
          <a:xfrm>
            <a:off x="772920" y="4209480"/>
            <a:ext cx="450432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0" name="PlaceHolder 3"/>
          <p:cNvSpPr>
            <a:spLocks noGrp="1"/>
          </p:cNvSpPr>
          <p:nvPr>
            <p:ph/>
          </p:nvPr>
        </p:nvSpPr>
        <p:spPr>
          <a:xfrm>
            <a:off x="5502960" y="4209480"/>
            <a:ext cx="450432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1" name="PlaceHolder 4"/>
          <p:cNvSpPr>
            <a:spLocks noGrp="1"/>
          </p:cNvSpPr>
          <p:nvPr>
            <p:ph/>
          </p:nvPr>
        </p:nvSpPr>
        <p:spPr>
          <a:xfrm>
            <a:off x="10232640" y="4209480"/>
            <a:ext cx="450432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2" name="PlaceHolder 5"/>
          <p:cNvSpPr>
            <a:spLocks noGrp="1"/>
          </p:cNvSpPr>
          <p:nvPr>
            <p:ph/>
          </p:nvPr>
        </p:nvSpPr>
        <p:spPr>
          <a:xfrm>
            <a:off x="772920" y="6761160"/>
            <a:ext cx="450432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3" name="PlaceHolder 6"/>
          <p:cNvSpPr>
            <a:spLocks noGrp="1"/>
          </p:cNvSpPr>
          <p:nvPr>
            <p:ph/>
          </p:nvPr>
        </p:nvSpPr>
        <p:spPr>
          <a:xfrm>
            <a:off x="5502960" y="6761160"/>
            <a:ext cx="450432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4" name="PlaceHolder 7"/>
          <p:cNvSpPr>
            <a:spLocks noGrp="1"/>
          </p:cNvSpPr>
          <p:nvPr>
            <p:ph/>
          </p:nvPr>
        </p:nvSpPr>
        <p:spPr>
          <a:xfrm>
            <a:off x="10232640" y="6761160"/>
            <a:ext cx="450432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12A7A44C-66B0-4800-B4C2-D0A7430CDD37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772920" y="420948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7941240" y="4209480"/>
            <a:ext cx="6826680" cy="488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772920" y="676116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A934265-5D13-4C24-BFF5-2B3D23C499C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772920" y="4209480"/>
            <a:ext cx="6826680" cy="488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7941240" y="420948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7941240" y="676116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7078BD9-C045-4999-9465-A42B678BCEC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772920" y="420948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7941240" y="4209480"/>
            <a:ext cx="682668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772920" y="6761160"/>
            <a:ext cx="13989240" cy="232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2455"/>
              </a:spcBef>
              <a:buNone/>
            </a:pP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16F2AAA-F54B-4D4F-A709-FC337A53CB4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3" Type="http://schemas.openxmlformats.org/officeDocument/2006/relationships/slideLayout" Target="../slideLayouts/slideLayout50.xml"/><Relationship Id="rId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4.xml"/><Relationship Id="rId8" Type="http://schemas.openxmlformats.org/officeDocument/2006/relationships/slideLayout" Target="../slideLayouts/slideLayout55.xml"/><Relationship Id="rId9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0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CA" sz="7760" spc="-1" strike="noStrike">
                <a:solidFill>
                  <a:srgbClr val="ffffff"/>
                </a:solidFill>
                <a:latin typeface="Arial"/>
              </a:rPr>
              <a:t>Click to edit the title text format</a:t>
            </a: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772920" y="4209480"/>
            <a:ext cx="13989240" cy="488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4000"/>
          </a:bodyPr>
          <a:p>
            <a:pPr marL="406080" indent="-304560">
              <a:spcBef>
                <a:spcPts val="2455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CA" sz="5550" spc="-1" strike="noStrike">
                <a:solidFill>
                  <a:srgbClr val="ffffff"/>
                </a:solidFill>
                <a:latin typeface="Arial"/>
              </a:rPr>
              <a:t>Click to edit the outline text format</a:t>
            </a: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  <a:p>
            <a:pPr lvl="1" marL="812160" indent="-304560">
              <a:spcBef>
                <a:spcPts val="194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CA" sz="4220" spc="-1" strike="noStrike">
                <a:solidFill>
                  <a:srgbClr val="ffffff"/>
                </a:solidFill>
                <a:latin typeface="Arial"/>
              </a:rPr>
              <a:t>Second Outline Level</a:t>
            </a:r>
            <a:endParaRPr b="0" lang="en-CA" sz="4220" spc="-1" strike="noStrike">
              <a:solidFill>
                <a:srgbClr val="ffffff"/>
              </a:solidFill>
              <a:latin typeface="Arial"/>
            </a:endParaRPr>
          </a:p>
          <a:p>
            <a:pPr lvl="2" marL="1218240" indent="-270720">
              <a:spcBef>
                <a:spcPts val="1449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CA" sz="3150" spc="-1" strike="noStrike">
                <a:solidFill>
                  <a:srgbClr val="ffffff"/>
                </a:solidFill>
                <a:latin typeface="Arial"/>
              </a:rPr>
              <a:t>Third Outline Level</a:t>
            </a:r>
            <a:endParaRPr b="0" lang="en-CA" sz="3150" spc="-1" strike="noStrike">
              <a:solidFill>
                <a:srgbClr val="ffffff"/>
              </a:solidFill>
              <a:latin typeface="Arial"/>
            </a:endParaRPr>
          </a:p>
          <a:p>
            <a:pPr lvl="3" marL="1624320" indent="-203040">
              <a:spcBef>
                <a:spcPts val="958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CA" sz="2610" spc="-1" strike="noStrike">
                <a:solidFill>
                  <a:srgbClr val="ffffff"/>
                </a:solidFill>
                <a:latin typeface="Arial"/>
              </a:rPr>
              <a:t>Fourth Outline Level</a:t>
            </a:r>
            <a:endParaRPr b="0" lang="en-CA" sz="2610" spc="-1" strike="noStrike">
              <a:solidFill>
                <a:srgbClr val="ffffff"/>
              </a:solidFill>
              <a:latin typeface="Arial"/>
            </a:endParaRPr>
          </a:p>
          <a:p>
            <a:pPr lvl="4" marL="2030400" indent="-203040">
              <a:spcBef>
                <a:spcPts val="451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CA" sz="3609" spc="-1" strike="noStrike">
                <a:solidFill>
                  <a:srgbClr val="ffffff"/>
                </a:solidFill>
                <a:latin typeface="Arial"/>
              </a:rPr>
              <a:t>Fifth Outline Level</a:t>
            </a:r>
            <a:endParaRPr b="0" lang="en-CA" sz="3609" spc="-1" strike="noStrike">
              <a:solidFill>
                <a:srgbClr val="ffffff"/>
              </a:solidFill>
              <a:latin typeface="Arial"/>
            </a:endParaRPr>
          </a:p>
          <a:p>
            <a:pPr lvl="5" marL="2436480" indent="-203040">
              <a:spcBef>
                <a:spcPts val="626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CA" sz="4950" spc="-1" strike="noStrike">
                <a:solidFill>
                  <a:srgbClr val="ffffff"/>
                </a:solidFill>
                <a:latin typeface="Arial"/>
              </a:rPr>
              <a:t>Sixth Outline Level</a:t>
            </a:r>
            <a:endParaRPr b="0" lang="en-CA" sz="4950" spc="-1" strike="noStrike">
              <a:solidFill>
                <a:srgbClr val="ffffff"/>
              </a:solidFill>
              <a:latin typeface="Arial"/>
            </a:endParaRPr>
          </a:p>
          <a:p>
            <a:pPr lvl="6" marL="2842560" indent="-203040">
              <a:spcBef>
                <a:spcPts val="879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CA" sz="6800" spc="-1" strike="noStrike">
                <a:solidFill>
                  <a:srgbClr val="ffffff"/>
                </a:solidFill>
                <a:latin typeface="Arial"/>
              </a:rPr>
              <a:t>Seventh Outline Level</a:t>
            </a:r>
            <a:endParaRPr b="0" lang="en-CA" sz="6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772920" y="9157320"/>
            <a:ext cx="3621600" cy="69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en-CA" sz="14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indent="0">
              <a:buNone/>
            </a:pPr>
            <a:r>
              <a:rPr b="0" lang="en-CA" sz="1400" spc="-1" strike="noStrike">
                <a:solidFill>
                  <a:srgbClr val="ffffff"/>
                </a:solidFill>
                <a:latin typeface="Arial"/>
              </a:rPr>
              <a:t>&lt;date/time&gt;</a:t>
            </a:r>
            <a:endParaRPr b="0" lang="en-CA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5311080" y="9157320"/>
            <a:ext cx="4927320" cy="69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0" lang="en-CA" sz="14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indent="0" algn="ctr">
              <a:buNone/>
            </a:pPr>
            <a:r>
              <a:rPr b="0" lang="en-CA" sz="1400" spc="-1" strike="noStrike">
                <a:solidFill>
                  <a:srgbClr val="ffffff"/>
                </a:solidFill>
                <a:latin typeface="Arial"/>
              </a:rPr>
              <a:t>&lt;footer&gt;</a:t>
            </a:r>
            <a:endParaRPr b="0" lang="en-CA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11139480" y="9157320"/>
            <a:ext cx="3621600" cy="69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CA" sz="14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indent="0" algn="r">
              <a:buNone/>
            </a:pPr>
            <a:fld id="{795B1C87-F04F-4955-BCFE-1ED9EA7F0136}" type="slidenum">
              <a:rPr b="0" lang="en-CA" sz="1400" spc="-1" strike="noStrike">
                <a:solidFill>
                  <a:srgbClr val="ffffff"/>
                </a:solidFill>
                <a:latin typeface="Arial"/>
              </a:rPr>
              <a:t>&lt;number&gt;</a:t>
            </a:fld>
            <a:endParaRPr b="0" lang="en-CA" sz="1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772920" y="396000"/>
            <a:ext cx="13989240" cy="1679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CA" sz="581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CA" sz="581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72920" y="2347920"/>
            <a:ext cx="13989240" cy="5833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82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422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CA" sz="422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451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CA" sz="369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CA" sz="369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107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315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CA" sz="315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71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CA" sz="261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CA" sz="261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33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3609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CA" sz="3609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46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495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CA" sz="495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646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6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CA" sz="6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4"/>
          </p:nvPr>
        </p:nvSpPr>
        <p:spPr>
          <a:xfrm>
            <a:off x="772920" y="9159120"/>
            <a:ext cx="3621600" cy="69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en-CA" sz="1400" spc="-1" strike="noStrike">
                <a:solidFill>
                  <a:srgbClr val="000000"/>
                </a:solidFill>
                <a:latin typeface="Arial"/>
              </a:defRPr>
            </a:lvl1pPr>
          </a:lstStyle>
          <a:p>
            <a:pPr indent="0">
              <a:buNone/>
            </a:pPr>
            <a:r>
              <a:rPr b="0" lang="en-CA" sz="1400" spc="-1" strike="noStrike">
                <a:solidFill>
                  <a:srgbClr val="000000"/>
                </a:solidFill>
                <a:latin typeface="Arial"/>
              </a:rPr>
              <a:t>&lt;date/time&gt;</a:t>
            </a:r>
            <a:endParaRPr b="0" lang="en-CA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 idx="5"/>
          </p:nvPr>
        </p:nvSpPr>
        <p:spPr>
          <a:xfrm>
            <a:off x="5311080" y="9159120"/>
            <a:ext cx="4927320" cy="69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0" lang="en-CA" sz="1400" spc="-1" strike="noStrike">
                <a:solidFill>
                  <a:srgbClr val="000000"/>
                </a:solidFill>
                <a:latin typeface="Arial"/>
              </a:defRPr>
            </a:lvl1pPr>
          </a:lstStyle>
          <a:p>
            <a:pPr indent="0" algn="ctr">
              <a:buNone/>
            </a:pPr>
            <a:r>
              <a:rPr b="0" lang="en-CA" sz="1400" spc="-1" strike="noStrike">
                <a:solidFill>
                  <a:srgbClr val="000000"/>
                </a:solidFill>
                <a:latin typeface="Arial"/>
              </a:rPr>
              <a:t>&lt;footer&gt;</a:t>
            </a:r>
            <a:endParaRPr b="0" lang="en-CA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 idx="6"/>
          </p:nvPr>
        </p:nvSpPr>
        <p:spPr>
          <a:xfrm>
            <a:off x="11139480" y="9159120"/>
            <a:ext cx="3621600" cy="69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CA" sz="1400" spc="-1" strike="noStrike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buNone/>
            </a:pPr>
            <a:fld id="{759DC003-5591-4A98-A24D-E8950B29C958}" type="slidenum">
              <a:rPr b="0" lang="en-CA" sz="1400" spc="-1" strike="noStrike">
                <a:solidFill>
                  <a:srgbClr val="000000"/>
                </a:solidFill>
                <a:latin typeface="Arial"/>
              </a:rPr>
              <a:t>&lt;number&gt;</a:t>
            </a:fld>
            <a:endParaRPr b="0" lang="en-CA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772920" y="1430280"/>
            <a:ext cx="13989240" cy="22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CA" sz="7760" spc="-1" strike="noStrike">
                <a:solidFill>
                  <a:srgbClr val="ffffff"/>
                </a:solidFill>
                <a:latin typeface="Arial"/>
              </a:rPr>
              <a:t>Click to edit the title text format</a:t>
            </a:r>
            <a:endParaRPr b="0" lang="en-CA" sz="77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772920" y="4209480"/>
            <a:ext cx="13989240" cy="4885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4000"/>
          </a:bodyPr>
          <a:p>
            <a:pPr marL="406080" indent="-304560">
              <a:spcBef>
                <a:spcPts val="2455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CA" sz="5550" spc="-1" strike="noStrike">
                <a:solidFill>
                  <a:srgbClr val="ffffff"/>
                </a:solidFill>
                <a:latin typeface="Arial"/>
              </a:rPr>
              <a:t>Click to edit the outline text format</a:t>
            </a:r>
            <a:endParaRPr b="0" lang="en-CA" sz="5550" spc="-1" strike="noStrike">
              <a:solidFill>
                <a:srgbClr val="ffffff"/>
              </a:solidFill>
              <a:latin typeface="Arial"/>
            </a:endParaRPr>
          </a:p>
          <a:p>
            <a:pPr lvl="1" marL="812160" indent="-304560">
              <a:spcBef>
                <a:spcPts val="194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CA" sz="4220" spc="-1" strike="noStrike">
                <a:solidFill>
                  <a:srgbClr val="ffffff"/>
                </a:solidFill>
                <a:latin typeface="Arial"/>
              </a:rPr>
              <a:t>Second Outline Level</a:t>
            </a:r>
            <a:endParaRPr b="0" lang="en-CA" sz="4220" spc="-1" strike="noStrike">
              <a:solidFill>
                <a:srgbClr val="ffffff"/>
              </a:solidFill>
              <a:latin typeface="Arial"/>
            </a:endParaRPr>
          </a:p>
          <a:p>
            <a:pPr lvl="2" marL="1218240" indent="-270720">
              <a:spcBef>
                <a:spcPts val="1449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CA" sz="3150" spc="-1" strike="noStrike">
                <a:solidFill>
                  <a:srgbClr val="ffffff"/>
                </a:solidFill>
                <a:latin typeface="Arial"/>
              </a:rPr>
              <a:t>Third Outline Level</a:t>
            </a:r>
            <a:endParaRPr b="0" lang="en-CA" sz="3150" spc="-1" strike="noStrike">
              <a:solidFill>
                <a:srgbClr val="ffffff"/>
              </a:solidFill>
              <a:latin typeface="Arial"/>
            </a:endParaRPr>
          </a:p>
          <a:p>
            <a:pPr lvl="3" marL="1624320" indent="-203040">
              <a:spcBef>
                <a:spcPts val="958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CA" sz="2610" spc="-1" strike="noStrike">
                <a:solidFill>
                  <a:srgbClr val="ffffff"/>
                </a:solidFill>
                <a:latin typeface="Arial"/>
              </a:rPr>
              <a:t>Fourth Outline Level</a:t>
            </a:r>
            <a:endParaRPr b="0" lang="en-CA" sz="2610" spc="-1" strike="noStrike">
              <a:solidFill>
                <a:srgbClr val="ffffff"/>
              </a:solidFill>
              <a:latin typeface="Arial"/>
            </a:endParaRPr>
          </a:p>
          <a:p>
            <a:pPr lvl="4" marL="2030400" indent="-203040">
              <a:spcBef>
                <a:spcPts val="451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CA" sz="3609" spc="-1" strike="noStrike">
                <a:solidFill>
                  <a:srgbClr val="ffffff"/>
                </a:solidFill>
                <a:latin typeface="Arial"/>
              </a:rPr>
              <a:t>Fifth Outline Level</a:t>
            </a:r>
            <a:endParaRPr b="0" lang="en-CA" sz="3609" spc="-1" strike="noStrike">
              <a:solidFill>
                <a:srgbClr val="ffffff"/>
              </a:solidFill>
              <a:latin typeface="Arial"/>
            </a:endParaRPr>
          </a:p>
          <a:p>
            <a:pPr lvl="5" marL="2436480" indent="-203040">
              <a:spcBef>
                <a:spcPts val="626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CA" sz="4950" spc="-1" strike="noStrike">
                <a:solidFill>
                  <a:srgbClr val="ffffff"/>
                </a:solidFill>
                <a:latin typeface="Arial"/>
              </a:rPr>
              <a:t>Sixth Outline Level</a:t>
            </a:r>
            <a:endParaRPr b="0" lang="en-CA" sz="4950" spc="-1" strike="noStrike">
              <a:solidFill>
                <a:srgbClr val="ffffff"/>
              </a:solidFill>
              <a:latin typeface="Arial"/>
            </a:endParaRPr>
          </a:p>
          <a:p>
            <a:pPr lvl="6" marL="2842560" indent="-203040">
              <a:spcBef>
                <a:spcPts val="879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CA" sz="6800" spc="-1" strike="noStrike">
                <a:solidFill>
                  <a:srgbClr val="ffffff"/>
                </a:solidFill>
                <a:latin typeface="Arial"/>
              </a:rPr>
              <a:t>Seventh Outline Level</a:t>
            </a:r>
            <a:endParaRPr b="0" lang="en-CA" sz="6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dt" idx="7"/>
          </p:nvPr>
        </p:nvSpPr>
        <p:spPr>
          <a:xfrm>
            <a:off x="772920" y="9157320"/>
            <a:ext cx="3621600" cy="69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en-CA" sz="14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indent="0">
              <a:buNone/>
            </a:pPr>
            <a:r>
              <a:rPr b="0" lang="en-CA" sz="1400" spc="-1" strike="noStrike">
                <a:solidFill>
                  <a:srgbClr val="ffffff"/>
                </a:solidFill>
                <a:latin typeface="Arial"/>
              </a:rPr>
              <a:t>&lt;date/time&gt;</a:t>
            </a:r>
            <a:endParaRPr b="0" lang="en-CA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ftr" idx="8"/>
          </p:nvPr>
        </p:nvSpPr>
        <p:spPr>
          <a:xfrm>
            <a:off x="5311080" y="9157320"/>
            <a:ext cx="4927320" cy="69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0" lang="en-CA" sz="14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indent="0" algn="ctr">
              <a:buNone/>
            </a:pPr>
            <a:r>
              <a:rPr b="0" lang="en-CA" sz="1400" spc="-1" strike="noStrike">
                <a:solidFill>
                  <a:srgbClr val="ffffff"/>
                </a:solidFill>
                <a:latin typeface="Arial"/>
              </a:rPr>
              <a:t>&lt;footer&gt;</a:t>
            </a:r>
            <a:endParaRPr b="0" lang="en-CA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sldNum" idx="9"/>
          </p:nvPr>
        </p:nvSpPr>
        <p:spPr>
          <a:xfrm>
            <a:off x="11139480" y="9157320"/>
            <a:ext cx="3621600" cy="69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CA" sz="14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indent="0" algn="r">
              <a:buNone/>
            </a:pPr>
            <a:fld id="{8B1B514A-C6C3-4EE1-A1C5-074330FA9AB9}" type="slidenum">
              <a:rPr b="0" lang="en-CA" sz="1400" spc="-1" strike="noStrike">
                <a:solidFill>
                  <a:srgbClr val="ffffff"/>
                </a:solidFill>
                <a:latin typeface="Arial"/>
              </a:rPr>
              <a:t>&lt;number&gt;</a:t>
            </a:fld>
            <a:endParaRPr b="0" lang="en-CA" sz="1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772920" y="396000"/>
            <a:ext cx="13989240" cy="1679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CA" sz="581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CA" sz="581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772920" y="2347920"/>
            <a:ext cx="13989240" cy="5833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82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422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CA" sz="422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451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CA" sz="369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CA" sz="369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107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315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CA" sz="315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71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CA" sz="261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CA" sz="261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33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3609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CA" sz="3609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46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495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CA" sz="495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646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6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CA" sz="6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dt" idx="10"/>
          </p:nvPr>
        </p:nvSpPr>
        <p:spPr>
          <a:xfrm>
            <a:off x="772920" y="9159120"/>
            <a:ext cx="3621600" cy="69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en-CA" sz="1400" spc="-1" strike="noStrike">
                <a:solidFill>
                  <a:srgbClr val="000000"/>
                </a:solidFill>
                <a:latin typeface="Arial"/>
              </a:defRPr>
            </a:lvl1pPr>
          </a:lstStyle>
          <a:p>
            <a:pPr indent="0">
              <a:buNone/>
            </a:pPr>
            <a:r>
              <a:rPr b="0" lang="en-CA" sz="1400" spc="-1" strike="noStrike">
                <a:solidFill>
                  <a:srgbClr val="000000"/>
                </a:solidFill>
                <a:latin typeface="Arial"/>
              </a:rPr>
              <a:t>&lt;date/time&gt;</a:t>
            </a:r>
            <a:endParaRPr b="0" lang="en-CA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ftr" idx="11"/>
          </p:nvPr>
        </p:nvSpPr>
        <p:spPr>
          <a:xfrm>
            <a:off x="5311080" y="9159120"/>
            <a:ext cx="4927320" cy="69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0" lang="en-CA" sz="1400" spc="-1" strike="noStrike">
                <a:solidFill>
                  <a:srgbClr val="000000"/>
                </a:solidFill>
                <a:latin typeface="Arial"/>
              </a:defRPr>
            </a:lvl1pPr>
          </a:lstStyle>
          <a:p>
            <a:pPr indent="0" algn="ctr">
              <a:buNone/>
            </a:pPr>
            <a:r>
              <a:rPr b="0" lang="en-CA" sz="1400" spc="-1" strike="noStrike">
                <a:solidFill>
                  <a:srgbClr val="000000"/>
                </a:solidFill>
                <a:latin typeface="Arial"/>
              </a:rPr>
              <a:t>&lt;footer&gt;</a:t>
            </a:r>
            <a:endParaRPr b="0" lang="en-CA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PlaceHolder 5"/>
          <p:cNvSpPr>
            <a:spLocks noGrp="1"/>
          </p:cNvSpPr>
          <p:nvPr>
            <p:ph type="sldNum" idx="12"/>
          </p:nvPr>
        </p:nvSpPr>
        <p:spPr>
          <a:xfrm>
            <a:off x="11139480" y="9159120"/>
            <a:ext cx="3621600" cy="69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CA" sz="1400" spc="-1" strike="noStrike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buNone/>
            </a:pPr>
            <a:fld id="{E157FE51-23B0-4335-8F7C-6C506E7D9D8F}" type="slidenum">
              <a:rPr b="0" lang="en-CA" sz="1400" spc="-1" strike="noStrike">
                <a:solidFill>
                  <a:srgbClr val="000000"/>
                </a:solidFill>
                <a:latin typeface="Arial"/>
              </a:rPr>
              <a:t>&lt;number&gt;</a:t>
            </a:fld>
            <a:endParaRPr b="0" lang="en-CA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775440" y="399600"/>
            <a:ext cx="13989240" cy="1679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CA" sz="829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CA" sz="829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laceHolder 2"/>
          <p:cNvSpPr>
            <a:spLocks noGrp="1"/>
          </p:cNvSpPr>
          <p:nvPr>
            <p:ph type="body"/>
          </p:nvPr>
        </p:nvSpPr>
        <p:spPr>
          <a:xfrm>
            <a:off x="775440" y="2352240"/>
            <a:ext cx="13989240" cy="9216000"/>
          </a:xfrm>
          <a:prstGeom prst="rect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txBody>
          <a:bodyPr lIns="0" rIns="0" tIns="0" bIns="0" anchor="t">
            <a:noAutofit/>
          </a:bodyPr>
          <a:p>
            <a:pPr marL="432000" indent="-324000">
              <a:spcBef>
                <a:spcPts val="249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567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CA" sz="567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990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CA" sz="495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CA" sz="495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1485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424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CA" sz="424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986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CA" sz="353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CA" sz="353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485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353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CA" sz="353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485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353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CA" sz="353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485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353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CA" sz="353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PlaceHolder 3"/>
          <p:cNvSpPr>
            <a:spLocks noGrp="1"/>
          </p:cNvSpPr>
          <p:nvPr>
            <p:ph type="dt" idx="13"/>
          </p:nvPr>
        </p:nvSpPr>
        <p:spPr>
          <a:xfrm>
            <a:off x="775440" y="9161280"/>
            <a:ext cx="3621600" cy="69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en-CA" sz="1400" spc="-1" strike="noStrike">
                <a:solidFill>
                  <a:srgbClr val="000000"/>
                </a:solidFill>
                <a:latin typeface="Arial"/>
              </a:defRPr>
            </a:lvl1pPr>
          </a:lstStyle>
          <a:p>
            <a:pPr indent="0">
              <a:buNone/>
            </a:pPr>
            <a:r>
              <a:rPr b="0" lang="en-CA" sz="1400" spc="-1" strike="noStrike">
                <a:solidFill>
                  <a:srgbClr val="000000"/>
                </a:solidFill>
                <a:latin typeface="Arial"/>
              </a:rPr>
              <a:t>&lt;date/time&gt;</a:t>
            </a:r>
            <a:endParaRPr b="0" lang="en-CA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4"/>
          <p:cNvSpPr>
            <a:spLocks noGrp="1"/>
          </p:cNvSpPr>
          <p:nvPr>
            <p:ph type="ftr" idx="14"/>
          </p:nvPr>
        </p:nvSpPr>
        <p:spPr>
          <a:xfrm>
            <a:off x="5314320" y="9161280"/>
            <a:ext cx="4927320" cy="69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0" lang="en-CA" sz="1400" spc="-1" strike="noStrike">
                <a:solidFill>
                  <a:srgbClr val="000000"/>
                </a:solidFill>
                <a:latin typeface="Arial"/>
              </a:defRPr>
            </a:lvl1pPr>
          </a:lstStyle>
          <a:p>
            <a:pPr indent="0" algn="ctr">
              <a:buNone/>
            </a:pPr>
            <a:r>
              <a:rPr b="0" lang="en-CA" sz="1400" spc="-1" strike="noStrike">
                <a:solidFill>
                  <a:srgbClr val="000000"/>
                </a:solidFill>
                <a:latin typeface="Arial"/>
              </a:rPr>
              <a:t>&lt;footer&gt;</a:t>
            </a:r>
            <a:endParaRPr b="0" lang="en-CA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8" name="PlaceHolder 5"/>
          <p:cNvSpPr>
            <a:spLocks noGrp="1"/>
          </p:cNvSpPr>
          <p:nvPr>
            <p:ph type="sldNum" idx="15"/>
          </p:nvPr>
        </p:nvSpPr>
        <p:spPr>
          <a:xfrm>
            <a:off x="11143080" y="9161280"/>
            <a:ext cx="3621600" cy="69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CA" sz="1400" spc="-1" strike="noStrike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buNone/>
            </a:pPr>
            <a:fld id="{33F1C387-4FA7-4E79-8E12-C9053EAA7ED8}" type="slidenum">
              <a:rPr b="0" lang="en-CA" sz="1400" spc="-1" strike="noStrike">
                <a:solidFill>
                  <a:srgbClr val="000000"/>
                </a:solidFill>
                <a:latin typeface="Arial"/>
              </a:rPr>
              <a:t>&lt;number&gt;</a:t>
            </a:fld>
            <a:endParaRPr b="0" lang="en-CA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hyperlink" Target="http://ethics.youthscience.ca/" TargetMode="External"/><Relationship Id="rId2" Type="http://schemas.openxmlformats.org/officeDocument/2006/relationships/hyperlink" Target="mailto:registration@orsf.ca" TargetMode="External"/><Relationship Id="rId3" Type="http://schemas.openxmlformats.org/officeDocument/2006/relationships/hyperlink" Target="https://youthscience.public.doctract.com/doctract/documentportal/08DA15EC288BCAE0EB5BE8A7C6A8A7E3" TargetMode="External"/><Relationship Id="rId4" Type="http://schemas.openxmlformats.org/officeDocument/2006/relationships/hyperlink" Target="https://mystemspace.ca/wp-content/uploads/sites/39/2021/03/Form-41A-Participation-of-Humans.pdf" TargetMode="External"/><Relationship Id="rId5" Type="http://schemas.openxmlformats.org/officeDocument/2006/relationships/hyperlink" Target="https://youthscience.public.doctract.com/doctract/documentportal/08DA15EC288BCB5D572313BED9F478D0" TargetMode="External"/><Relationship Id="rId6" Type="http://schemas.openxmlformats.org/officeDocument/2006/relationships/hyperlink" Target="https://youthscience.ca/msavsf/wp-content/uploads/sites/112/2022/01/form_4.1b_humans_significant_risk_approval.pdf" TargetMode="External"/><Relationship Id="rId7" Type="http://schemas.openxmlformats.org/officeDocument/2006/relationships/hyperlink" Target="https://mystemspace.ca/wp-content/uploads/sites/39/2021/03/Form-41C-Vertebrate-Animals-and-Cephalopods-Approval-1.pdf" TargetMode="External"/><Relationship Id="rId8" Type="http://schemas.openxmlformats.org/officeDocument/2006/relationships/hyperlink" Target="https://mystemspace.ca/wp-content/uploads/sites/39/2021/03/Form-41C-Vertebrate-Animals-and-Cephalopods-Approval-1.pdf" TargetMode="External"/><Relationship Id="rId9" Type="http://schemas.openxmlformats.org/officeDocument/2006/relationships/hyperlink" Target="https://mystemspace.ca/wp-content/uploads/sites/39/2021/03/Letter-of-Information-Informed-Consent.pdf" TargetMode="External"/><Relationship Id="rId10" Type="http://schemas.openxmlformats.org/officeDocument/2006/relationships/hyperlink" Target="https://mystemspace.ca/wp-content/uploads/sites/39/2021/03/Permission-Form-Informed-Consent.pdf" TargetMode="External"/><Relationship Id="rId11" Type="http://schemas.openxmlformats.org/officeDocument/2006/relationships/slideLayout" Target="../slideLayouts/slideLayout50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PlaceHolder 1"/>
          <p:cNvSpPr>
            <a:spLocks noGrp="1"/>
          </p:cNvSpPr>
          <p:nvPr>
            <p:ph type="title"/>
          </p:nvPr>
        </p:nvSpPr>
        <p:spPr>
          <a:xfrm>
            <a:off x="805680" y="0"/>
            <a:ext cx="13954320" cy="7614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1" lang="en-CA" sz="2800" spc="-1" strike="noStrike">
                <a:solidFill>
                  <a:srgbClr val="000000"/>
                </a:solidFill>
                <a:latin typeface="Verdana"/>
              </a:rPr>
              <a:t>Will you use animals or human subjects in your science fair project?</a:t>
            </a:r>
            <a:endParaRPr b="1" lang="en-CA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06" name=""/>
          <p:cNvSpPr txBox="1"/>
          <p:nvPr/>
        </p:nvSpPr>
        <p:spPr>
          <a:xfrm>
            <a:off x="457920" y="887040"/>
            <a:ext cx="7573320" cy="1452960"/>
          </a:xfrm>
          <a:prstGeom prst="rect">
            <a:avLst/>
          </a:prstGeom>
          <a:solidFill>
            <a:srgbClr val="e8f2a1"/>
          </a:solidFill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CA" sz="1600" spc="-1" strike="noStrike">
                <a:solidFill>
                  <a:srgbClr val="000000"/>
                </a:solidFill>
                <a:latin typeface="Verdana"/>
              </a:rPr>
              <a:t>BEFORE YOU START – Visit </a:t>
            </a:r>
            <a:r>
              <a:rPr b="0" lang="en-CA" sz="1600" spc="-1" strike="noStrike" u="sng">
                <a:solidFill>
                  <a:srgbClr val="3465a4"/>
                </a:solidFill>
                <a:uFillTx/>
                <a:latin typeface="Verdana"/>
                <a:hlinkClick r:id="rId1"/>
              </a:rPr>
              <a:t>ethics.youthscience.ca</a:t>
            </a:r>
            <a:r>
              <a:rPr b="0" lang="en-CA" sz="1600" spc="-1" strike="noStrike">
                <a:solidFill>
                  <a:srgbClr val="000000"/>
                </a:solidFill>
                <a:latin typeface="Verdana"/>
              </a:rPr>
              <a:t> to learn about the ethics policies that apply to all science fair participants in Canada</a:t>
            </a:r>
            <a:endParaRPr b="0" lang="en-CA" sz="16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07" name=""/>
          <p:cNvSpPr txBox="1"/>
          <p:nvPr/>
        </p:nvSpPr>
        <p:spPr>
          <a:xfrm>
            <a:off x="8600760" y="1019520"/>
            <a:ext cx="6545160" cy="1140480"/>
          </a:xfrm>
          <a:prstGeom prst="rect">
            <a:avLst/>
          </a:prstGeom>
          <a:gradFill rotWithShape="0">
            <a:gsLst>
              <a:gs pos="0">
                <a:srgbClr val="dde8cb">
                  <a:alpha val="67058"/>
                </a:srgbClr>
              </a:gs>
              <a:gs pos="100000">
                <a:srgbClr val="b4c7dc">
                  <a:alpha val="67058"/>
                </a:srgbClr>
              </a:gs>
            </a:gsLst>
            <a:lin ang="0"/>
          </a:gradFill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1" lang="en-CA" sz="1600" spc="-1" strike="noStrike">
                <a:solidFill>
                  <a:srgbClr val="000000"/>
                </a:solidFill>
                <a:latin typeface="Verdana"/>
              </a:rPr>
              <a:t>Send your forms</a:t>
            </a:r>
            <a:r>
              <a:rPr b="0" lang="en-CA" sz="1600" spc="-1" strike="noStrike">
                <a:solidFill>
                  <a:srgbClr val="000000"/>
                </a:solidFill>
                <a:latin typeface="Verdana"/>
              </a:rPr>
              <a:t> to </a:t>
            </a:r>
            <a:r>
              <a:rPr b="0" lang="en-CA" sz="1600" spc="-1" strike="noStrike" u="sng">
                <a:solidFill>
                  <a:srgbClr val="3465a4"/>
                </a:solidFill>
                <a:uFillTx/>
                <a:latin typeface="Verdana"/>
                <a:hlinkClick r:id="rId2"/>
              </a:rPr>
              <a:t>registration@orsf.ca</a:t>
            </a:r>
            <a:r>
              <a:rPr b="0" lang="en-CA" sz="1600" spc="-1" strike="noStrike">
                <a:solidFill>
                  <a:srgbClr val="000000"/>
                </a:solidFill>
                <a:latin typeface="Verdana"/>
              </a:rPr>
              <a:t> before the fair. Use the guides below to figure out what to send. </a:t>
            </a:r>
            <a:endParaRPr b="0" lang="en-CA" sz="16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08" name=""/>
          <p:cNvSpPr txBox="1"/>
          <p:nvPr/>
        </p:nvSpPr>
        <p:spPr>
          <a:xfrm>
            <a:off x="1375920" y="2700000"/>
            <a:ext cx="5088960" cy="559440"/>
          </a:xfrm>
          <a:prstGeom prst="rect">
            <a:avLst/>
          </a:prstGeom>
          <a:solidFill>
            <a:srgbClr val="ffd8ce"/>
          </a:solidFill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CA" sz="2100" spc="-1" strike="noStrike">
                <a:solidFill>
                  <a:srgbClr val="000000"/>
                </a:solidFill>
                <a:latin typeface="Verdana"/>
              </a:rPr>
              <a:t>Human Participation</a:t>
            </a:r>
            <a:endParaRPr b="0" lang="en-CA" sz="21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09" name=""/>
          <p:cNvSpPr txBox="1"/>
          <p:nvPr/>
        </p:nvSpPr>
        <p:spPr>
          <a:xfrm>
            <a:off x="9804960" y="2644200"/>
            <a:ext cx="3695040" cy="595800"/>
          </a:xfrm>
          <a:prstGeom prst="rect">
            <a:avLst/>
          </a:prstGeom>
          <a:solidFill>
            <a:srgbClr val="fff5ce"/>
          </a:solidFill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CA" sz="2100" spc="-1" strike="noStrike">
                <a:solidFill>
                  <a:srgbClr val="000000"/>
                </a:solidFill>
                <a:latin typeface="Verdana"/>
              </a:rPr>
              <a:t>Animal Subjects</a:t>
            </a:r>
            <a:endParaRPr b="0" lang="en-CA" sz="21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10" name=""/>
          <p:cNvSpPr txBox="1"/>
          <p:nvPr/>
        </p:nvSpPr>
        <p:spPr>
          <a:xfrm>
            <a:off x="540000" y="3420000"/>
            <a:ext cx="7218000" cy="1323360"/>
          </a:xfrm>
          <a:prstGeom prst="rect">
            <a:avLst/>
          </a:prstGeom>
          <a:gradFill rotWithShape="0">
            <a:gsLst>
              <a:gs pos="0">
                <a:srgbClr val="ffd8ce"/>
              </a:gs>
              <a:gs pos="100000">
                <a:srgbClr val="ffd8ce">
                  <a:alpha val="0"/>
                </a:srgbClr>
              </a:gs>
            </a:gsLst>
            <a:lin ang="5400000"/>
          </a:gradFill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CA" sz="1600" spc="-1" strike="noStrike">
                <a:solidFill>
                  <a:srgbClr val="000000"/>
                </a:solidFill>
                <a:latin typeface="Verdana"/>
              </a:rPr>
              <a:t>Does your project ask participants to complete a survey or to do a low-risk activity that they would do every day?</a:t>
            </a:r>
            <a:endParaRPr b="0" lang="en-CA" sz="16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11" name=""/>
          <p:cNvSpPr txBox="1"/>
          <p:nvPr/>
        </p:nvSpPr>
        <p:spPr>
          <a:xfrm>
            <a:off x="686880" y="5817960"/>
            <a:ext cx="2994480" cy="1202040"/>
          </a:xfrm>
          <a:prstGeom prst="rect">
            <a:avLst/>
          </a:prstGeom>
          <a:gradFill rotWithShape="0">
            <a:gsLst>
              <a:gs pos="0">
                <a:srgbClr val="ffd8ce"/>
              </a:gs>
              <a:gs pos="100000">
                <a:srgbClr val="ffd8ce">
                  <a:alpha val="0"/>
                </a:srgbClr>
              </a:gs>
            </a:gsLst>
            <a:lin ang="5400000"/>
          </a:gradFill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1" lang="en-CA" sz="1600" spc="-1" strike="noStrike" u="sng">
                <a:solidFill>
                  <a:srgbClr val="3465a4"/>
                </a:solidFill>
                <a:uFillTx/>
                <a:latin typeface="Verdana"/>
                <a:hlinkClick r:id="rId3"/>
              </a:rPr>
              <a:t>Low Risk</a:t>
            </a:r>
            <a:br>
              <a:rPr sz="1600"/>
            </a:br>
            <a:r>
              <a:rPr b="0" lang="en-CA" sz="1600" spc="-1" strike="noStrike">
                <a:solidFill>
                  <a:srgbClr val="000000"/>
                </a:solidFill>
                <a:latin typeface="Verdana"/>
              </a:rPr>
              <a:t>Complete Form </a:t>
            </a:r>
            <a:r>
              <a:rPr b="0" lang="en-CA" sz="1600" spc="-1" strike="noStrike" u="sng">
                <a:solidFill>
                  <a:srgbClr val="3465a4"/>
                </a:solidFill>
                <a:uFillTx/>
                <a:latin typeface="Verdana"/>
                <a:hlinkClick r:id="rId4"/>
              </a:rPr>
              <a:t>4.1A</a:t>
            </a:r>
            <a:endParaRPr b="1" lang="en-CA" sz="16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12" name=""/>
          <p:cNvSpPr txBox="1"/>
          <p:nvPr/>
        </p:nvSpPr>
        <p:spPr>
          <a:xfrm>
            <a:off x="4347720" y="5817960"/>
            <a:ext cx="2994480" cy="1202040"/>
          </a:xfrm>
          <a:prstGeom prst="rect">
            <a:avLst/>
          </a:prstGeom>
          <a:gradFill rotWithShape="0">
            <a:gsLst>
              <a:gs pos="0">
                <a:srgbClr val="ffd8ce"/>
              </a:gs>
              <a:gs pos="100000">
                <a:srgbClr val="ffd8ce">
                  <a:alpha val="0"/>
                </a:srgbClr>
              </a:gs>
            </a:gsLst>
            <a:lin ang="5400000"/>
          </a:gradFill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1" lang="en-CA" sz="1600" spc="-1" strike="noStrike" u="sng">
                <a:solidFill>
                  <a:srgbClr val="3465a4"/>
                </a:solidFill>
                <a:uFillTx/>
                <a:latin typeface="Verdana"/>
                <a:hlinkClick r:id="rId5"/>
              </a:rPr>
              <a:t>High Risk</a:t>
            </a:r>
            <a:br>
              <a:rPr sz="1600"/>
            </a:br>
            <a:r>
              <a:rPr b="0" lang="en-CA" sz="1600" spc="-1" strike="noStrike">
                <a:solidFill>
                  <a:srgbClr val="000000"/>
                </a:solidFill>
                <a:latin typeface="Verdana"/>
              </a:rPr>
              <a:t>Complete Form </a:t>
            </a:r>
            <a:r>
              <a:rPr b="0" lang="en-CA" sz="1600" spc="-1" strike="noStrike" u="sng">
                <a:solidFill>
                  <a:srgbClr val="3465a4"/>
                </a:solidFill>
                <a:uFillTx/>
                <a:latin typeface="Verdana"/>
                <a:hlinkClick r:id="rId6"/>
              </a:rPr>
              <a:t>4.1B</a:t>
            </a:r>
            <a:endParaRPr b="1" lang="en-CA" sz="1600" spc="-1" strike="noStrike">
              <a:solidFill>
                <a:srgbClr val="000000"/>
              </a:solidFill>
              <a:latin typeface="Verdana"/>
            </a:endParaRPr>
          </a:p>
        </p:txBody>
      </p:sp>
      <p:grpSp>
        <p:nvGrpSpPr>
          <p:cNvPr id="213" name="Arrow-Sketch-2"/>
          <p:cNvGrpSpPr/>
          <p:nvPr/>
        </p:nvGrpSpPr>
        <p:grpSpPr>
          <a:xfrm>
            <a:off x="1147320" y="4605840"/>
            <a:ext cx="701640" cy="1291680"/>
            <a:chOff x="1147320" y="4605840"/>
            <a:chExt cx="701640" cy="1291680"/>
          </a:xfrm>
        </p:grpSpPr>
        <p:sp>
          <p:nvSpPr>
            <p:cNvPr id="214" name=""/>
            <p:cNvSpPr/>
            <p:nvPr/>
          </p:nvSpPr>
          <p:spPr>
            <a:xfrm>
              <a:off x="1147320" y="4605840"/>
              <a:ext cx="701640" cy="1291680"/>
            </a:xfrm>
            <a:custGeom>
              <a:avLst/>
              <a:gdLst/>
              <a:ahLst/>
              <a:rect l="0" t="0" r="r" b="b"/>
              <a:pathLst>
                <a:path w="1949" h="3588">
                  <a:moveTo>
                    <a:pt x="0" y="1951"/>
                  </a:moveTo>
                  <a:cubicBezTo>
                    <a:pt x="18" y="1851"/>
                    <a:pt x="456" y="1884"/>
                    <a:pt x="472" y="1884"/>
                  </a:cubicBezTo>
                  <a:cubicBezTo>
                    <a:pt x="472" y="1884"/>
                    <a:pt x="403" y="1876"/>
                    <a:pt x="476" y="1884"/>
                  </a:cubicBezTo>
                  <a:cubicBezTo>
                    <a:pt x="539" y="1681"/>
                    <a:pt x="476" y="1226"/>
                    <a:pt x="456" y="1008"/>
                  </a:cubicBezTo>
                  <a:cubicBezTo>
                    <a:pt x="413" y="477"/>
                    <a:pt x="439" y="32"/>
                    <a:pt x="535" y="0"/>
                  </a:cubicBezTo>
                  <a:cubicBezTo>
                    <a:pt x="722" y="36"/>
                    <a:pt x="951" y="578"/>
                    <a:pt x="1037" y="581"/>
                  </a:cubicBezTo>
                  <a:cubicBezTo>
                    <a:pt x="1103" y="591"/>
                    <a:pt x="1361" y="22"/>
                    <a:pt x="1511" y="13"/>
                  </a:cubicBezTo>
                  <a:cubicBezTo>
                    <a:pt x="1741" y="22"/>
                    <a:pt x="1604" y="550"/>
                    <a:pt x="1531" y="943"/>
                  </a:cubicBezTo>
                  <a:cubicBezTo>
                    <a:pt x="1459" y="1305"/>
                    <a:pt x="1380" y="1709"/>
                    <a:pt x="1459" y="1843"/>
                  </a:cubicBezTo>
                  <a:cubicBezTo>
                    <a:pt x="1473" y="1861"/>
                    <a:pt x="1931" y="1788"/>
                    <a:pt x="1949" y="1903"/>
                  </a:cubicBezTo>
                  <a:cubicBezTo>
                    <a:pt x="1959" y="2236"/>
                    <a:pt x="1251" y="3584"/>
                    <a:pt x="1001" y="3588"/>
                  </a:cubicBezTo>
                  <a:cubicBezTo>
                    <a:pt x="826" y="3591"/>
                    <a:pt x="93" y="2246"/>
                    <a:pt x="0" y="1951"/>
                  </a:cubicBezTo>
                  <a:close/>
                </a:path>
              </a:pathLst>
            </a:custGeom>
            <a:solidFill>
              <a:srgbClr val="00b0f0"/>
            </a:solidFill>
            <a:ln w="38160">
              <a:solidFill>
                <a:srgbClr val="ffffff"/>
              </a:solidFill>
              <a:round/>
            </a:ln>
          </p:spPr>
          <p:txBody>
            <a:bodyPr anchor="t" anchorCtr="1">
              <a:noAutofit/>
            </a:bodyPr>
            <a:p>
              <a:pPr algn="ctr"/>
              <a:endParaRPr b="0" lang="en-CA" sz="1800" spc="-1" strike="noStrike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</p:grpSp>
      <p:sp>
        <p:nvSpPr>
          <p:cNvPr id="215" name=""/>
          <p:cNvSpPr txBox="1"/>
          <p:nvPr/>
        </p:nvSpPr>
        <p:spPr>
          <a:xfrm>
            <a:off x="2001960" y="4903920"/>
            <a:ext cx="1158120" cy="80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1" lang="en-CA" sz="1600" spc="-1" strike="noStrike">
                <a:solidFill>
                  <a:srgbClr val="000000"/>
                </a:solidFill>
                <a:latin typeface="Verdana"/>
              </a:rPr>
              <a:t>YES</a:t>
            </a:r>
            <a:endParaRPr b="1" lang="en-CA" sz="1600" spc="-1" strike="noStrike">
              <a:solidFill>
                <a:srgbClr val="000000"/>
              </a:solidFill>
              <a:latin typeface="Verdana"/>
            </a:endParaRPr>
          </a:p>
        </p:txBody>
      </p:sp>
      <p:grpSp>
        <p:nvGrpSpPr>
          <p:cNvPr id="216" name="Arrow-Sketch- 1"/>
          <p:cNvGrpSpPr/>
          <p:nvPr/>
        </p:nvGrpSpPr>
        <p:grpSpPr>
          <a:xfrm>
            <a:off x="9178200" y="4500360"/>
            <a:ext cx="701640" cy="1291680"/>
            <a:chOff x="9178200" y="4500360"/>
            <a:chExt cx="701640" cy="1291680"/>
          </a:xfrm>
        </p:grpSpPr>
        <p:sp>
          <p:nvSpPr>
            <p:cNvPr id="217" name=""/>
            <p:cNvSpPr/>
            <p:nvPr/>
          </p:nvSpPr>
          <p:spPr>
            <a:xfrm>
              <a:off x="9178200" y="4500360"/>
              <a:ext cx="701640" cy="1291680"/>
            </a:xfrm>
            <a:custGeom>
              <a:avLst/>
              <a:gdLst/>
              <a:ahLst/>
              <a:rect l="0" t="0" r="r" b="b"/>
              <a:pathLst>
                <a:path w="1949" h="3588">
                  <a:moveTo>
                    <a:pt x="0" y="1951"/>
                  </a:moveTo>
                  <a:cubicBezTo>
                    <a:pt x="18" y="1850"/>
                    <a:pt x="456" y="1884"/>
                    <a:pt x="471" y="1884"/>
                  </a:cubicBezTo>
                  <a:cubicBezTo>
                    <a:pt x="472" y="1884"/>
                    <a:pt x="403" y="1875"/>
                    <a:pt x="476" y="1884"/>
                  </a:cubicBezTo>
                  <a:cubicBezTo>
                    <a:pt x="539" y="1681"/>
                    <a:pt x="476" y="1225"/>
                    <a:pt x="456" y="1008"/>
                  </a:cubicBezTo>
                  <a:cubicBezTo>
                    <a:pt x="413" y="477"/>
                    <a:pt x="439" y="31"/>
                    <a:pt x="535" y="0"/>
                  </a:cubicBezTo>
                  <a:cubicBezTo>
                    <a:pt x="722" y="36"/>
                    <a:pt x="951" y="577"/>
                    <a:pt x="1037" y="581"/>
                  </a:cubicBezTo>
                  <a:cubicBezTo>
                    <a:pt x="1103" y="591"/>
                    <a:pt x="1360" y="21"/>
                    <a:pt x="1511" y="12"/>
                  </a:cubicBezTo>
                  <a:cubicBezTo>
                    <a:pt x="1741" y="21"/>
                    <a:pt x="1604" y="550"/>
                    <a:pt x="1531" y="943"/>
                  </a:cubicBezTo>
                  <a:cubicBezTo>
                    <a:pt x="1459" y="1305"/>
                    <a:pt x="1380" y="1709"/>
                    <a:pt x="1459" y="1842"/>
                  </a:cubicBezTo>
                  <a:cubicBezTo>
                    <a:pt x="1473" y="1860"/>
                    <a:pt x="1931" y="1788"/>
                    <a:pt x="1949" y="1902"/>
                  </a:cubicBezTo>
                  <a:cubicBezTo>
                    <a:pt x="1959" y="2236"/>
                    <a:pt x="1251" y="3583"/>
                    <a:pt x="1001" y="3588"/>
                  </a:cubicBezTo>
                  <a:cubicBezTo>
                    <a:pt x="826" y="3591"/>
                    <a:pt x="92" y="2246"/>
                    <a:pt x="0" y="1951"/>
                  </a:cubicBezTo>
                  <a:close/>
                </a:path>
              </a:pathLst>
            </a:custGeom>
            <a:solidFill>
              <a:srgbClr val="bbe33d"/>
            </a:solidFill>
            <a:ln w="38160">
              <a:solidFill>
                <a:srgbClr val="ffffff"/>
              </a:solidFill>
              <a:round/>
            </a:ln>
          </p:spPr>
          <p:txBody>
            <a:bodyPr anchor="t" anchorCtr="1">
              <a:noAutofit/>
            </a:bodyPr>
            <a:p>
              <a:pPr algn="ctr"/>
              <a:endParaRPr b="0" lang="en-CA" sz="1800" spc="-1" strike="noStrike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</p:grpSp>
      <p:sp>
        <p:nvSpPr>
          <p:cNvPr id="218" name=""/>
          <p:cNvSpPr txBox="1"/>
          <p:nvPr/>
        </p:nvSpPr>
        <p:spPr>
          <a:xfrm>
            <a:off x="10034640" y="4799880"/>
            <a:ext cx="1158120" cy="80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1" lang="en-CA" sz="1600" spc="-1" strike="noStrike">
                <a:solidFill>
                  <a:srgbClr val="000000"/>
                </a:solidFill>
                <a:latin typeface="Verdana"/>
              </a:rPr>
              <a:t>NO</a:t>
            </a:r>
            <a:endParaRPr b="1" lang="en-CA" sz="16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19" name=""/>
          <p:cNvSpPr txBox="1"/>
          <p:nvPr/>
        </p:nvSpPr>
        <p:spPr>
          <a:xfrm>
            <a:off x="8031240" y="3423240"/>
            <a:ext cx="7218000" cy="1256760"/>
          </a:xfrm>
          <a:prstGeom prst="rect">
            <a:avLst/>
          </a:prstGeom>
          <a:gradFill rotWithShape="0">
            <a:gsLst>
              <a:gs pos="0">
                <a:srgbClr val="fff5ce"/>
              </a:gs>
              <a:gs pos="100000">
                <a:srgbClr val="fff5ce">
                  <a:alpha val="0"/>
                </a:srgbClr>
              </a:gs>
            </a:gsLst>
            <a:lin ang="5400000"/>
          </a:gradFill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CA" sz="1600" spc="-1" strike="noStrike">
                <a:solidFill>
                  <a:srgbClr val="000000"/>
                </a:solidFill>
                <a:latin typeface="Verdana"/>
              </a:rPr>
              <a:t>Does your project involve the use of vertebrate animals (has a backbone) or Cephalopods or their tissues?</a:t>
            </a:r>
            <a:endParaRPr b="0" lang="en-CA" sz="16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20" name=""/>
          <p:cNvSpPr txBox="1"/>
          <p:nvPr/>
        </p:nvSpPr>
        <p:spPr>
          <a:xfrm>
            <a:off x="8031240" y="5768640"/>
            <a:ext cx="3672000" cy="1251360"/>
          </a:xfrm>
          <a:prstGeom prst="rect">
            <a:avLst/>
          </a:prstGeom>
          <a:gradFill rotWithShape="0">
            <a:gsLst>
              <a:gs pos="0">
                <a:srgbClr val="fff5ce"/>
              </a:gs>
              <a:gs pos="100000">
                <a:srgbClr val="fff5ce">
                  <a:alpha val="0"/>
                </a:srgbClr>
              </a:gs>
            </a:gsLst>
            <a:lin ang="5400000"/>
          </a:gradFill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CA" sz="1600" spc="-1" strike="noStrike">
                <a:solidFill>
                  <a:srgbClr val="000000"/>
                </a:solidFill>
                <a:latin typeface="Verdana"/>
              </a:rPr>
              <a:t>Orders of life such as bacteria, fungi, protozoa, insects, plants and invertebrates can be used without ethics approval </a:t>
            </a:r>
            <a:endParaRPr b="0" lang="en-CA" sz="1600" spc="-1" strike="noStrike">
              <a:solidFill>
                <a:srgbClr val="000000"/>
              </a:solidFill>
              <a:latin typeface="Verdana"/>
            </a:endParaRPr>
          </a:p>
        </p:txBody>
      </p:sp>
      <p:grpSp>
        <p:nvGrpSpPr>
          <p:cNvPr id="221" name="Arrow-Sketch- 3"/>
          <p:cNvGrpSpPr/>
          <p:nvPr/>
        </p:nvGrpSpPr>
        <p:grpSpPr>
          <a:xfrm>
            <a:off x="12427200" y="4500000"/>
            <a:ext cx="701640" cy="1291680"/>
            <a:chOff x="12427200" y="4500000"/>
            <a:chExt cx="701640" cy="1291680"/>
          </a:xfrm>
        </p:grpSpPr>
        <p:sp>
          <p:nvSpPr>
            <p:cNvPr id="222" name=""/>
            <p:cNvSpPr/>
            <p:nvPr/>
          </p:nvSpPr>
          <p:spPr>
            <a:xfrm>
              <a:off x="12427200" y="4500000"/>
              <a:ext cx="701640" cy="1291680"/>
            </a:xfrm>
            <a:custGeom>
              <a:avLst/>
              <a:gdLst/>
              <a:ahLst/>
              <a:rect l="0" t="0" r="r" b="b"/>
              <a:pathLst>
                <a:path w="1949" h="3588">
                  <a:moveTo>
                    <a:pt x="0" y="1951"/>
                  </a:moveTo>
                  <a:cubicBezTo>
                    <a:pt x="19" y="1850"/>
                    <a:pt x="456" y="1883"/>
                    <a:pt x="471" y="1883"/>
                  </a:cubicBezTo>
                  <a:cubicBezTo>
                    <a:pt x="473" y="1883"/>
                    <a:pt x="403" y="1875"/>
                    <a:pt x="477" y="1883"/>
                  </a:cubicBezTo>
                  <a:cubicBezTo>
                    <a:pt x="539" y="1681"/>
                    <a:pt x="477" y="1225"/>
                    <a:pt x="456" y="1008"/>
                  </a:cubicBezTo>
                  <a:cubicBezTo>
                    <a:pt x="413" y="477"/>
                    <a:pt x="438" y="31"/>
                    <a:pt x="534" y="0"/>
                  </a:cubicBezTo>
                  <a:cubicBezTo>
                    <a:pt x="721" y="35"/>
                    <a:pt x="951" y="577"/>
                    <a:pt x="1036" y="581"/>
                  </a:cubicBezTo>
                  <a:cubicBezTo>
                    <a:pt x="1103" y="591"/>
                    <a:pt x="1360" y="21"/>
                    <a:pt x="1511" y="12"/>
                  </a:cubicBezTo>
                  <a:cubicBezTo>
                    <a:pt x="1741" y="21"/>
                    <a:pt x="1604" y="550"/>
                    <a:pt x="1531" y="942"/>
                  </a:cubicBezTo>
                  <a:cubicBezTo>
                    <a:pt x="1458" y="1304"/>
                    <a:pt x="1379" y="1709"/>
                    <a:pt x="1458" y="1842"/>
                  </a:cubicBezTo>
                  <a:cubicBezTo>
                    <a:pt x="1472" y="1860"/>
                    <a:pt x="1931" y="1788"/>
                    <a:pt x="1949" y="1902"/>
                  </a:cubicBezTo>
                  <a:cubicBezTo>
                    <a:pt x="1959" y="2235"/>
                    <a:pt x="1252" y="3583"/>
                    <a:pt x="1001" y="3588"/>
                  </a:cubicBezTo>
                  <a:cubicBezTo>
                    <a:pt x="826" y="3591"/>
                    <a:pt x="93" y="2246"/>
                    <a:pt x="0" y="1951"/>
                  </a:cubicBezTo>
                  <a:close/>
                </a:path>
              </a:pathLst>
            </a:custGeom>
            <a:solidFill>
              <a:srgbClr val="ff3838"/>
            </a:solidFill>
            <a:ln w="38160">
              <a:solidFill>
                <a:srgbClr val="ffffff"/>
              </a:solidFill>
              <a:round/>
            </a:ln>
          </p:spPr>
          <p:txBody>
            <a:bodyPr anchor="t" anchorCtr="1">
              <a:noAutofit/>
            </a:bodyPr>
            <a:p>
              <a:pPr algn="ctr"/>
              <a:endParaRPr b="0" lang="en-CA" sz="1800" spc="-1" strike="noStrike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</p:grpSp>
      <p:sp>
        <p:nvSpPr>
          <p:cNvPr id="223" name=""/>
          <p:cNvSpPr txBox="1"/>
          <p:nvPr/>
        </p:nvSpPr>
        <p:spPr>
          <a:xfrm>
            <a:off x="13298760" y="4758480"/>
            <a:ext cx="1158120" cy="808920"/>
          </a:xfrm>
          <a:prstGeom prst="rect">
            <a:avLst/>
          </a:prstGeom>
          <a:noFill/>
          <a:ln w="18000">
            <a:noFill/>
          </a:ln>
        </p:spPr>
        <p:txBody>
          <a:bodyPr lIns="90000" rIns="90000" tIns="45000" bIns="45000" anchor="ctr">
            <a:noAutofit/>
          </a:bodyPr>
          <a:p>
            <a:pPr algn="ctr"/>
            <a:r>
              <a:rPr b="1" lang="en-CA" sz="1600" spc="-1" strike="noStrike">
                <a:solidFill>
                  <a:srgbClr val="000000"/>
                </a:solidFill>
                <a:latin typeface="Verdana"/>
                <a:ea typeface="Microsoft YaHei"/>
              </a:rPr>
              <a:t>YES</a:t>
            </a:r>
            <a:endParaRPr b="0" lang="en-CA" sz="1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24" name=""/>
          <p:cNvSpPr txBox="1"/>
          <p:nvPr/>
        </p:nvSpPr>
        <p:spPr>
          <a:xfrm>
            <a:off x="12060000" y="5762160"/>
            <a:ext cx="2880000" cy="1437840"/>
          </a:xfrm>
          <a:prstGeom prst="rect">
            <a:avLst/>
          </a:prstGeom>
          <a:gradFill rotWithShape="0">
            <a:gsLst>
              <a:gs pos="0">
                <a:srgbClr val="fff5ce"/>
              </a:gs>
              <a:gs pos="100000">
                <a:srgbClr val="fff5ce">
                  <a:alpha val="0"/>
                </a:srgbClr>
              </a:gs>
            </a:gsLst>
            <a:lin ang="5400000"/>
          </a:gradFill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1" lang="en-CA" sz="1600" spc="-1" strike="noStrike" u="sng">
                <a:solidFill>
                  <a:srgbClr val="3465a4"/>
                </a:solidFill>
                <a:uFillTx/>
                <a:latin typeface="Verdana"/>
                <a:hlinkClick r:id="rId7"/>
              </a:rPr>
              <a:t>High Risk</a:t>
            </a:r>
            <a:br>
              <a:rPr sz="1600"/>
            </a:br>
            <a:r>
              <a:rPr b="0" lang="en-CA" sz="1600" spc="-1" strike="noStrike">
                <a:solidFill>
                  <a:srgbClr val="000000"/>
                </a:solidFill>
                <a:latin typeface="Verdana"/>
              </a:rPr>
              <a:t>Complete form </a:t>
            </a:r>
            <a:r>
              <a:rPr b="0" lang="en-CA" sz="1600" spc="-1" strike="noStrike" u="sng">
                <a:solidFill>
                  <a:srgbClr val="3465a4"/>
                </a:solidFill>
                <a:uFillTx/>
                <a:latin typeface="Verdana"/>
                <a:hlinkClick r:id="rId8"/>
              </a:rPr>
              <a:t>4.1C</a:t>
            </a:r>
            <a:endParaRPr b="0" lang="en-CA" sz="1600" spc="-1" strike="noStrike">
              <a:solidFill>
                <a:srgbClr val="000000"/>
              </a:solidFill>
              <a:latin typeface="Verdana"/>
            </a:endParaRPr>
          </a:p>
        </p:txBody>
      </p:sp>
      <p:grpSp>
        <p:nvGrpSpPr>
          <p:cNvPr id="225" name="Arrow-Sketch- 2"/>
          <p:cNvGrpSpPr/>
          <p:nvPr/>
        </p:nvGrpSpPr>
        <p:grpSpPr>
          <a:xfrm>
            <a:off x="4818240" y="4604400"/>
            <a:ext cx="701640" cy="1291680"/>
            <a:chOff x="4818240" y="4604400"/>
            <a:chExt cx="701640" cy="1291680"/>
          </a:xfrm>
        </p:grpSpPr>
        <p:sp>
          <p:nvSpPr>
            <p:cNvPr id="226" name=""/>
            <p:cNvSpPr/>
            <p:nvPr/>
          </p:nvSpPr>
          <p:spPr>
            <a:xfrm>
              <a:off x="4818240" y="4604400"/>
              <a:ext cx="701640" cy="1291680"/>
            </a:xfrm>
            <a:custGeom>
              <a:avLst/>
              <a:gdLst/>
              <a:ahLst/>
              <a:rect l="0" t="0" r="r" b="b"/>
              <a:pathLst>
                <a:path w="1949" h="3588">
                  <a:moveTo>
                    <a:pt x="0" y="1951"/>
                  </a:moveTo>
                  <a:cubicBezTo>
                    <a:pt x="19" y="1850"/>
                    <a:pt x="456" y="1883"/>
                    <a:pt x="471" y="1883"/>
                  </a:cubicBezTo>
                  <a:cubicBezTo>
                    <a:pt x="473" y="1883"/>
                    <a:pt x="403" y="1875"/>
                    <a:pt x="477" y="1883"/>
                  </a:cubicBezTo>
                  <a:cubicBezTo>
                    <a:pt x="539" y="1681"/>
                    <a:pt x="477" y="1225"/>
                    <a:pt x="456" y="1008"/>
                  </a:cubicBezTo>
                  <a:cubicBezTo>
                    <a:pt x="413" y="477"/>
                    <a:pt x="438" y="31"/>
                    <a:pt x="534" y="0"/>
                  </a:cubicBezTo>
                  <a:cubicBezTo>
                    <a:pt x="721" y="35"/>
                    <a:pt x="951" y="577"/>
                    <a:pt x="1036" y="581"/>
                  </a:cubicBezTo>
                  <a:cubicBezTo>
                    <a:pt x="1103" y="591"/>
                    <a:pt x="1360" y="21"/>
                    <a:pt x="1511" y="12"/>
                  </a:cubicBezTo>
                  <a:cubicBezTo>
                    <a:pt x="1741" y="21"/>
                    <a:pt x="1604" y="550"/>
                    <a:pt x="1531" y="942"/>
                  </a:cubicBezTo>
                  <a:cubicBezTo>
                    <a:pt x="1458" y="1304"/>
                    <a:pt x="1379" y="1709"/>
                    <a:pt x="1458" y="1842"/>
                  </a:cubicBezTo>
                  <a:cubicBezTo>
                    <a:pt x="1472" y="1860"/>
                    <a:pt x="1931" y="1788"/>
                    <a:pt x="1949" y="1902"/>
                  </a:cubicBezTo>
                  <a:cubicBezTo>
                    <a:pt x="1959" y="2235"/>
                    <a:pt x="1252" y="3583"/>
                    <a:pt x="1001" y="3588"/>
                  </a:cubicBezTo>
                  <a:cubicBezTo>
                    <a:pt x="826" y="3591"/>
                    <a:pt x="93" y="2246"/>
                    <a:pt x="0" y="1951"/>
                  </a:cubicBezTo>
                  <a:close/>
                </a:path>
              </a:pathLst>
            </a:custGeom>
            <a:solidFill>
              <a:srgbClr val="ff3838"/>
            </a:solidFill>
            <a:ln w="38160">
              <a:solidFill>
                <a:srgbClr val="ffffff"/>
              </a:solidFill>
              <a:round/>
            </a:ln>
          </p:spPr>
          <p:txBody>
            <a:bodyPr anchor="t" anchorCtr="1">
              <a:noAutofit/>
            </a:bodyPr>
            <a:p>
              <a:pPr algn="ctr"/>
              <a:endParaRPr b="0" lang="en-CA" sz="1800" spc="-1" strike="noStrike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</p:grpSp>
      <p:sp>
        <p:nvSpPr>
          <p:cNvPr id="227" name=""/>
          <p:cNvSpPr txBox="1"/>
          <p:nvPr/>
        </p:nvSpPr>
        <p:spPr>
          <a:xfrm>
            <a:off x="5689800" y="4864320"/>
            <a:ext cx="1158120" cy="808920"/>
          </a:xfrm>
          <a:prstGeom prst="rect">
            <a:avLst/>
          </a:prstGeom>
          <a:noFill/>
          <a:ln w="18000">
            <a:noFill/>
          </a:ln>
        </p:spPr>
        <p:txBody>
          <a:bodyPr lIns="90000" rIns="90000" tIns="45000" bIns="45000" anchor="ctr">
            <a:noAutofit/>
          </a:bodyPr>
          <a:p>
            <a:pPr algn="ctr"/>
            <a:r>
              <a:rPr b="1" lang="en-CA" sz="1600" spc="-1" strike="noStrike">
                <a:solidFill>
                  <a:srgbClr val="000000"/>
                </a:solidFill>
                <a:latin typeface="Verdana"/>
                <a:ea typeface="Microsoft YaHei"/>
              </a:rPr>
              <a:t>NO</a:t>
            </a:r>
            <a:endParaRPr b="0" lang="en-CA" sz="1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28" name=""/>
          <p:cNvSpPr txBox="1"/>
          <p:nvPr/>
        </p:nvSpPr>
        <p:spPr>
          <a:xfrm>
            <a:off x="540000" y="7316640"/>
            <a:ext cx="7218000" cy="1323360"/>
          </a:xfrm>
          <a:prstGeom prst="rect">
            <a:avLst/>
          </a:prstGeom>
          <a:gradFill rotWithShape="0">
            <a:gsLst>
              <a:gs pos="0">
                <a:srgbClr val="ffd8ce"/>
              </a:gs>
              <a:gs pos="100000">
                <a:srgbClr val="ffd8ce">
                  <a:alpha val="0"/>
                </a:srgbClr>
              </a:gs>
            </a:gsLst>
            <a:lin ang="5400000"/>
          </a:gradFill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CA" sz="1600" spc="-1" strike="noStrike">
                <a:solidFill>
                  <a:srgbClr val="000000"/>
                </a:solidFill>
                <a:latin typeface="Verdana"/>
              </a:rPr>
              <a:t>Whether it is low risk or high risk, all participants (and their parents or guardians if they are under 18) </a:t>
            </a:r>
            <a:r>
              <a:rPr b="1" lang="en-CA" sz="1600" spc="-1" strike="noStrike" u="sng">
                <a:solidFill>
                  <a:srgbClr val="000000"/>
                </a:solidFill>
                <a:uFillTx/>
                <a:latin typeface="Verdana"/>
              </a:rPr>
              <a:t>you</a:t>
            </a:r>
            <a:r>
              <a:rPr b="0" lang="en-CA" sz="1600" spc="-1" strike="noStrike">
                <a:solidFill>
                  <a:srgbClr val="000000"/>
                </a:solidFill>
                <a:latin typeface="Verdana"/>
              </a:rPr>
              <a:t> must:</a:t>
            </a:r>
            <a:br>
              <a:rPr sz="1600"/>
            </a:br>
            <a:br>
              <a:rPr sz="1600"/>
            </a:br>
            <a:r>
              <a:rPr b="0" lang="en-CA" sz="1600" spc="-1" strike="noStrike">
                <a:solidFill>
                  <a:srgbClr val="000000"/>
                </a:solidFill>
                <a:latin typeface="Verdana"/>
              </a:rPr>
              <a:t>Provide a</a:t>
            </a:r>
            <a:r>
              <a:rPr b="0" lang="en-CA" sz="1600" spc="-1" strike="noStrike" u="sng">
                <a:solidFill>
                  <a:srgbClr val="3465a4"/>
                </a:solidFill>
                <a:uFillTx/>
                <a:latin typeface="Verdana"/>
                <a:hlinkClick r:id="rId9"/>
              </a:rPr>
              <a:t> Letter of Information</a:t>
            </a:r>
            <a:br>
              <a:rPr sz="1600"/>
            </a:br>
            <a:r>
              <a:rPr b="0" lang="en-CA" sz="1600" spc="-1" strike="noStrike">
                <a:solidFill>
                  <a:srgbClr val="000000"/>
                </a:solidFill>
                <a:latin typeface="Verdana"/>
              </a:rPr>
              <a:t>Obtain their</a:t>
            </a:r>
            <a:r>
              <a:rPr b="0" lang="en-CA" sz="1600" spc="-1" strike="noStrike" u="sng">
                <a:solidFill>
                  <a:srgbClr val="3465a4"/>
                </a:solidFill>
                <a:uFillTx/>
                <a:latin typeface="Verdana"/>
                <a:hlinkClick r:id="rId10"/>
              </a:rPr>
              <a:t> written informed consent</a:t>
            </a:r>
            <a:endParaRPr b="0" lang="en-CA" sz="16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29" name=""/>
          <p:cNvSpPr txBox="1"/>
          <p:nvPr/>
        </p:nvSpPr>
        <p:spPr>
          <a:xfrm>
            <a:off x="720000" y="8820000"/>
            <a:ext cx="13680000" cy="1058400"/>
          </a:xfrm>
          <a:prstGeom prst="rect">
            <a:avLst/>
          </a:prstGeom>
          <a:gradFill rotWithShape="0">
            <a:gsLst>
              <a:gs pos="0">
                <a:srgbClr val="3465a4"/>
              </a:gs>
              <a:gs pos="100000">
                <a:srgbClr val="3465a4">
                  <a:alpha val="0"/>
                </a:srgbClr>
              </a:gs>
            </a:gsLst>
            <a:lin ang="5400000"/>
          </a:gradFill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1" lang="en-CA" sz="1600" spc="-1" strike="noStrike">
                <a:solidFill>
                  <a:srgbClr val="ffffff"/>
                </a:solidFill>
                <a:latin typeface="Verdana"/>
              </a:rPr>
              <a:t>WHEN YOU REGISTER</a:t>
            </a:r>
            <a:r>
              <a:rPr b="0" lang="en-CA" sz="1600" spc="-1" strike="noStrike">
                <a:solidFill>
                  <a:srgbClr val="ffffff"/>
                </a:solidFill>
                <a:latin typeface="Verdana"/>
              </a:rPr>
              <a:t>: If you did not get ethics pre-approval, your project must still be approved before our Ottawa Regional Science Fair registration is complete. Only projects that meet Youth Science Canada ethical guidelines will be allowed to enter.</a:t>
            </a:r>
            <a:endParaRPr b="1" lang="en-CA" sz="1600" spc="-1" strike="noStrike">
              <a:solidFill>
                <a:srgbClr val="ffffff"/>
              </a:solidFill>
              <a:latin typeface="Verdana"/>
            </a:endParaRPr>
          </a:p>
        </p:txBody>
      </p:sp>
      <p:grpSp>
        <p:nvGrpSpPr>
          <p:cNvPr id="230" name="checkbox-checked 1"/>
          <p:cNvGrpSpPr/>
          <p:nvPr/>
        </p:nvGrpSpPr>
        <p:grpSpPr>
          <a:xfrm>
            <a:off x="14220000" y="8733600"/>
            <a:ext cx="1324800" cy="1324800"/>
            <a:chOff x="14220000" y="8733600"/>
            <a:chExt cx="1324800" cy="1324800"/>
          </a:xfrm>
        </p:grpSpPr>
        <p:sp>
          <p:nvSpPr>
            <p:cNvPr id="231" name=""/>
            <p:cNvSpPr/>
            <p:nvPr/>
          </p:nvSpPr>
          <p:spPr>
            <a:xfrm>
              <a:off x="14220000" y="8733600"/>
              <a:ext cx="1324800" cy="1324800"/>
            </a:xfrm>
            <a:prstGeom prst="roundRect">
              <a:avLst>
                <a:gd name="adj" fmla="val 16667"/>
              </a:avLst>
            </a:prstGeom>
            <a:solidFill>
              <a:srgbClr val="3faf46"/>
            </a:solidFill>
            <a:ln w="12600">
              <a:solidFill>
                <a:srgbClr val="3faf46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6120" rIns="96120" tIns="51120" bIns="51120" anchor="ctr">
              <a:noAutofit/>
            </a:bodyPr>
            <a:p>
              <a:pPr algn="ctr"/>
              <a:endParaRPr b="0" lang="en-CA" sz="1800" spc="-1" strike="noStrike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232" name=""/>
            <p:cNvSpPr/>
            <p:nvPr/>
          </p:nvSpPr>
          <p:spPr>
            <a:xfrm>
              <a:off x="14559120" y="9146880"/>
              <a:ext cx="651960" cy="498240"/>
            </a:xfrm>
            <a:custGeom>
              <a:avLst/>
              <a:gdLst/>
              <a:ahLst/>
              <a:rect l="0" t="0" r="r" b="b"/>
              <a:pathLst>
                <a:path fill="none" w="1811" h="1384">
                  <a:moveTo>
                    <a:pt x="0" y="773"/>
                  </a:moveTo>
                  <a:lnTo>
                    <a:pt x="618" y="1384"/>
                  </a:lnTo>
                  <a:lnTo>
                    <a:pt x="1811" y="0"/>
                  </a:lnTo>
                </a:path>
              </a:pathLst>
            </a:custGeom>
            <a:ln cap="rnd" w="76320">
              <a:solidFill>
                <a:srgbClr val="ffffff"/>
              </a:solidFill>
              <a:round/>
            </a:ln>
          </p:spPr>
          <p:txBody>
            <a:bodyPr lIns="128160" rIns="128160" tIns="83160" bIns="83160" anchor="ctr" anchorCtr="1">
              <a:noAutofit/>
            </a:bodyPr>
            <a:p>
              <a:pPr algn="ctr"/>
              <a:endParaRPr b="0" lang="en-CA" sz="1800" spc="-1" strike="noStrike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PlaceHolder 1"/>
          <p:cNvSpPr>
            <a:spLocks noGrp="1"/>
          </p:cNvSpPr>
          <p:nvPr>
            <p:ph type="title"/>
          </p:nvPr>
        </p:nvSpPr>
        <p:spPr>
          <a:xfrm>
            <a:off x="772920" y="396000"/>
            <a:ext cx="13989240" cy="1679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581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PlaceHolder 2"/>
          <p:cNvSpPr>
            <a:spLocks noGrp="1"/>
          </p:cNvSpPr>
          <p:nvPr>
            <p:ph/>
          </p:nvPr>
        </p:nvSpPr>
        <p:spPr>
          <a:xfrm>
            <a:off x="772920" y="2347920"/>
            <a:ext cx="13989240" cy="5833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828"/>
              </a:spcBef>
              <a:buNone/>
            </a:pPr>
            <a:endParaRPr b="0" lang="en-CA" sz="422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PlaceHolder 1"/>
          <p:cNvSpPr>
            <a:spLocks noGrp="1"/>
          </p:cNvSpPr>
          <p:nvPr>
            <p:ph type="title"/>
          </p:nvPr>
        </p:nvSpPr>
        <p:spPr>
          <a:xfrm>
            <a:off x="3659400" y="3345840"/>
            <a:ext cx="11102400" cy="3411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2200" spc="-1" strike="noStrike">
                <a:solidFill>
                  <a:srgbClr val="ffffff"/>
                </a:solidFill>
                <a:latin typeface="Arial"/>
              </a:rPr>
              <a:t>This work is licensed under a Creative Commons Attribution-ShareAlike 3.0 Unported License.</a:t>
            </a:r>
            <a:br>
              <a:rPr sz="2200"/>
            </a:br>
            <a:r>
              <a:rPr b="0" lang="en-US" sz="2200" spc="-1" strike="noStrike">
                <a:solidFill>
                  <a:srgbClr val="ffffff"/>
                </a:solidFill>
                <a:latin typeface="Arial"/>
              </a:rPr>
              <a:t>It makes use of the works of Mateus Machado Luna.</a:t>
            </a:r>
            <a:endParaRPr b="0" lang="en-CA" sz="22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236" name="" descr=""/>
          <p:cNvPicPr/>
          <p:nvPr/>
        </p:nvPicPr>
        <p:blipFill>
          <a:blip r:embed="rId1"/>
          <a:stretch/>
        </p:blipFill>
        <p:spPr>
          <a:xfrm>
            <a:off x="1252800" y="4813200"/>
            <a:ext cx="1292040" cy="523080"/>
          </a:xfrm>
          <a:prstGeom prst="rect">
            <a:avLst/>
          </a:prstGeom>
          <a:ln w="1800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</TotalTime>
  <Application>LibreOffice/7.4.3.2$Windows_X86_64 LibreOffice_project/1048a8393ae2eeec98dff31b5c133c5f1d08b890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2023-03-01T20:51:23Z</dcterms:created>
  <dc:creator/>
  <dc:description/>
  <dc:language>en-CA</dc:language>
  <cp:lastModifiedBy/>
  <dcterms:modified xsi:type="dcterms:W3CDTF">2023-03-01T21:45:27Z</dcterms:modified>
  <cp:revision>13</cp:revision>
  <dc:subject/>
  <dc:title>Blueprint Plans</dc:title>
</cp:coreProperties>
</file>